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3575121598"/>
              </p:ext>
            </p:extLst>
          </p:nvPr>
        </p:nvGraphicFramePr>
        <p:xfrm>
          <a:off x="250826" y="873125"/>
          <a:ext cx="8642348" cy="5463579"/>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7555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89140"/>
            <a:ext cx="2544762" cy="151216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75856" y="4653136"/>
            <a:ext cx="2616200"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53136"/>
            <a:ext cx="2551112"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PowerPoint Presentation</vt:lpstr>
      <vt:lpstr>UK Health</vt:lpstr>
      <vt:lpstr>The evolution of regulation debates through the lens of social media</vt:lpstr>
      <vt:lpstr>The Self-Discipline Narrative : growing consumer interest </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2016-12-13T16:21:43Z</dcterms:created>
  <dcterms:modified xsi:type="dcterms:W3CDTF">2016-12-13T16:21:43Z</dcterms:modified>
</cp:coreProperties>
</file>